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13"/>
  </p:notesMasterIdLst>
  <p:sldIdLst>
    <p:sldId id="297" r:id="rId2"/>
    <p:sldId id="337" r:id="rId3"/>
    <p:sldId id="338" r:id="rId4"/>
    <p:sldId id="339" r:id="rId5"/>
    <p:sldId id="340" r:id="rId6"/>
    <p:sldId id="341" r:id="rId7"/>
    <p:sldId id="342" r:id="rId8"/>
    <p:sldId id="343" r:id="rId9"/>
    <p:sldId id="344" r:id="rId10"/>
    <p:sldId id="345" r:id="rId11"/>
    <p:sldId id="34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FFFF99"/>
    <a:srgbClr val="66FFFF"/>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2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E342A-2113-47CC-86E5-0E6B7B34DDA2}" type="datetimeFigureOut">
              <a:rPr lang="fr-FR" smtClean="0"/>
              <a:t>06/06/2020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BA287-B605-429C-A773-AF72A52DAC12}" type="slidenum">
              <a:rPr lang="fr-FR" smtClean="0"/>
              <a:t>‹N°›</a:t>
            </a:fld>
            <a:endParaRPr lang="fr-FR"/>
          </a:p>
        </p:txBody>
      </p:sp>
    </p:spTree>
    <p:extLst>
      <p:ext uri="{BB962C8B-B14F-4D97-AF65-F5344CB8AC3E}">
        <p14:creationId xmlns:p14="http://schemas.microsoft.com/office/powerpoint/2010/main" val="3929792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2</a:t>
            </a:fld>
            <a:endParaRPr lang="fr-FR"/>
          </a:p>
        </p:txBody>
      </p:sp>
    </p:spTree>
    <p:extLst>
      <p:ext uri="{BB962C8B-B14F-4D97-AF65-F5344CB8AC3E}">
        <p14:creationId xmlns:p14="http://schemas.microsoft.com/office/powerpoint/2010/main" val="654287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11</a:t>
            </a:fld>
            <a:endParaRPr lang="fr-FR"/>
          </a:p>
        </p:txBody>
      </p:sp>
    </p:spTree>
    <p:extLst>
      <p:ext uri="{BB962C8B-B14F-4D97-AF65-F5344CB8AC3E}">
        <p14:creationId xmlns:p14="http://schemas.microsoft.com/office/powerpoint/2010/main" val="1458518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3</a:t>
            </a:fld>
            <a:endParaRPr lang="fr-FR"/>
          </a:p>
        </p:txBody>
      </p:sp>
    </p:spTree>
    <p:extLst>
      <p:ext uri="{BB962C8B-B14F-4D97-AF65-F5344CB8AC3E}">
        <p14:creationId xmlns:p14="http://schemas.microsoft.com/office/powerpoint/2010/main" val="4281788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4</a:t>
            </a:fld>
            <a:endParaRPr lang="fr-FR"/>
          </a:p>
        </p:txBody>
      </p:sp>
    </p:spTree>
    <p:extLst>
      <p:ext uri="{BB962C8B-B14F-4D97-AF65-F5344CB8AC3E}">
        <p14:creationId xmlns:p14="http://schemas.microsoft.com/office/powerpoint/2010/main" val="2618737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5</a:t>
            </a:fld>
            <a:endParaRPr lang="fr-FR"/>
          </a:p>
        </p:txBody>
      </p:sp>
    </p:spTree>
    <p:extLst>
      <p:ext uri="{BB962C8B-B14F-4D97-AF65-F5344CB8AC3E}">
        <p14:creationId xmlns:p14="http://schemas.microsoft.com/office/powerpoint/2010/main" val="3676845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6</a:t>
            </a:fld>
            <a:endParaRPr lang="fr-FR"/>
          </a:p>
        </p:txBody>
      </p:sp>
    </p:spTree>
    <p:extLst>
      <p:ext uri="{BB962C8B-B14F-4D97-AF65-F5344CB8AC3E}">
        <p14:creationId xmlns:p14="http://schemas.microsoft.com/office/powerpoint/2010/main" val="2800616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7</a:t>
            </a:fld>
            <a:endParaRPr lang="fr-FR"/>
          </a:p>
        </p:txBody>
      </p:sp>
    </p:spTree>
    <p:extLst>
      <p:ext uri="{BB962C8B-B14F-4D97-AF65-F5344CB8AC3E}">
        <p14:creationId xmlns:p14="http://schemas.microsoft.com/office/powerpoint/2010/main" val="4121047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8</a:t>
            </a:fld>
            <a:endParaRPr lang="fr-FR"/>
          </a:p>
        </p:txBody>
      </p:sp>
    </p:spTree>
    <p:extLst>
      <p:ext uri="{BB962C8B-B14F-4D97-AF65-F5344CB8AC3E}">
        <p14:creationId xmlns:p14="http://schemas.microsoft.com/office/powerpoint/2010/main" val="3103451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9</a:t>
            </a:fld>
            <a:endParaRPr lang="fr-FR"/>
          </a:p>
        </p:txBody>
      </p:sp>
    </p:spTree>
    <p:extLst>
      <p:ext uri="{BB962C8B-B14F-4D97-AF65-F5344CB8AC3E}">
        <p14:creationId xmlns:p14="http://schemas.microsoft.com/office/powerpoint/2010/main" val="4227595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10</a:t>
            </a:fld>
            <a:endParaRPr lang="fr-FR"/>
          </a:p>
        </p:txBody>
      </p:sp>
    </p:spTree>
    <p:extLst>
      <p:ext uri="{BB962C8B-B14F-4D97-AF65-F5344CB8AC3E}">
        <p14:creationId xmlns:p14="http://schemas.microsoft.com/office/powerpoint/2010/main" val="1053538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fr-FR"/>
              <a:t>Modifiez le style du titre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34B7E4EF-A1BD-40F4-AB7B-04F084DD991D}" type="slidenum">
              <a:rPr lang="en-US" smtClean="0"/>
              <a:t>‹N°›</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668018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6062647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8967162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322634339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fr-FR"/>
              <a:t>Modifiez le style du titre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147002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54425867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fr-FR"/>
              <a:t>Cliquez pour modifier les styles du texte du masque</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6/6/2020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8018260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6/6/2020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93892672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A2B21-3FCD-4721-B95C-427943F61125}" type="datetime1">
              <a:rPr lang="en-US" smtClean="0"/>
              <a:t>6/6/2020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271069050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fr-FR"/>
              <a:t>Modifiez le style du titre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20976232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697861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F6FA2B21-3FCD-4721-B95C-427943F61125}" type="datetime1">
              <a:rPr lang="en-US" smtClean="0"/>
              <a:t>6/6/2020</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34B7E4EF-A1BD-40F4-AB7B-04F084DD991D}" type="slidenum">
              <a:rPr lang="en-US" smtClean="0"/>
              <a:t>‹N°›</a:t>
            </a:fld>
            <a:endParaRPr lang="en-US" dirty="0"/>
          </a:p>
        </p:txBody>
      </p:sp>
    </p:spTree>
    <p:extLst>
      <p:ext uri="{BB962C8B-B14F-4D97-AF65-F5344CB8AC3E}">
        <p14:creationId xmlns:p14="http://schemas.microsoft.com/office/powerpoint/2010/main" val="2076588672"/>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9.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7.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0.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8.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30.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33.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6.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7.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5.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8.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6.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75000"/>
              </a:schemeClr>
            </a:gs>
            <a:gs pos="42000">
              <a:schemeClr val="accent1">
                <a:lumMod val="50000"/>
              </a:schemeClr>
            </a:gs>
            <a:gs pos="20000">
              <a:schemeClr val="tx2">
                <a:lumMod val="50000"/>
              </a:schemeClr>
            </a:gs>
            <a:gs pos="72000">
              <a:schemeClr val="accent2">
                <a:lumMod val="75000"/>
              </a:schemeClr>
            </a:gs>
            <a:gs pos="100000">
              <a:srgbClr val="0070C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424873" y="-1"/>
            <a:ext cx="2991205" cy="1754909"/>
          </a:xfrm>
        </p:spPr>
        <p:txBody>
          <a:bodyPr>
            <a:normAutofit/>
          </a:bodyPr>
          <a:lstStyle/>
          <a:p>
            <a:pPr algn="ctr"/>
            <a:r>
              <a:rPr lang="fr-FR" sz="4000" b="1" dirty="0">
                <a:latin typeface="Colonna MT" panose="04020805060202030203" pitchFamily="82" charset="0"/>
              </a:rPr>
              <a:t>Les Tharissiennes</a:t>
            </a:r>
          </a:p>
        </p:txBody>
      </p:sp>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0" y="2570481"/>
            <a:ext cx="3115029" cy="721360"/>
          </a:xfrm>
        </p:spPr>
        <p:txBody>
          <a:bodyPr>
            <a:noAutofit/>
          </a:bodyPr>
          <a:lstStyle/>
          <a:p>
            <a:pPr marL="285750" indent="-285750">
              <a:buFont typeface="Arial" panose="020B0604020202020204" pitchFamily="34" charset="0"/>
              <a:buChar char="•"/>
            </a:pPr>
            <a:r>
              <a:rPr lang="fr-FR" sz="3000" b="1" dirty="0">
                <a:latin typeface="Colonna MT" panose="04020805060202030203" pitchFamily="82" charset="0"/>
              </a:rPr>
              <a:t>Les Grands Gobelins</a:t>
            </a:r>
          </a:p>
          <a:p>
            <a:pPr marL="285750" indent="-285750">
              <a:buFont typeface="Arial" panose="020B0604020202020204" pitchFamily="34" charset="0"/>
              <a:buChar char="•"/>
            </a:pPr>
            <a:r>
              <a:rPr lang="fr-FR" sz="3000" b="1" dirty="0">
                <a:latin typeface="Colonna MT" panose="04020805060202030203" pitchFamily="82" charset="0"/>
              </a:rPr>
              <a:t>Les Lutins</a:t>
            </a:r>
          </a:p>
          <a:p>
            <a:pPr marL="285750" indent="-285750">
              <a:buFont typeface="Arial" panose="020B0604020202020204" pitchFamily="34" charset="0"/>
              <a:buChar char="•"/>
            </a:pPr>
            <a:r>
              <a:rPr lang="fr-FR" sz="3000" b="1" dirty="0">
                <a:latin typeface="Colonna MT" panose="04020805060202030203" pitchFamily="82" charset="0"/>
              </a:rPr>
              <a:t>Les Kobold</a:t>
            </a:r>
          </a:p>
          <a:p>
            <a:pPr marL="285750" indent="-285750">
              <a:buFont typeface="Arial" panose="020B0604020202020204" pitchFamily="34" charset="0"/>
              <a:buChar char="•"/>
            </a:pPr>
            <a:r>
              <a:rPr lang="fr-FR" sz="3000" b="1" dirty="0">
                <a:latin typeface="Colonna MT" panose="04020805060202030203" pitchFamily="82" charset="0"/>
              </a:rPr>
              <a:t>Les Déchus</a:t>
            </a:r>
          </a:p>
          <a:p>
            <a:pPr marL="285750" indent="-285750">
              <a:buFont typeface="Arial" panose="020B0604020202020204" pitchFamily="34" charset="0"/>
              <a:buChar char="•"/>
            </a:pPr>
            <a:r>
              <a:rPr lang="fr-FR" sz="3000" b="1" dirty="0">
                <a:latin typeface="Colonna MT" panose="04020805060202030203" pitchFamily="82" charset="0"/>
              </a:rPr>
              <a:t>Les Epineux</a:t>
            </a:r>
          </a:p>
          <a:p>
            <a:pPr marL="285750" indent="-285750">
              <a:buFont typeface="Arial" panose="020B0604020202020204" pitchFamily="34" charset="0"/>
              <a:buChar char="•"/>
            </a:pPr>
            <a:r>
              <a:rPr lang="fr-FR" sz="3000" b="1" dirty="0">
                <a:latin typeface="Colonna MT" panose="04020805060202030203" pitchFamily="82" charset="0"/>
              </a:rPr>
              <a:t>Les Nymphes</a:t>
            </a:r>
          </a:p>
          <a:p>
            <a:pPr marL="285750" indent="-285750">
              <a:buFont typeface="Arial" panose="020B0604020202020204" pitchFamily="34" charset="0"/>
              <a:buChar char="•"/>
            </a:pPr>
            <a:endParaRPr lang="fr-FR" sz="3200" b="1" dirty="0">
              <a:latin typeface="Colonna MT" panose="04020805060202030203" pitchFamily="82" charset="0"/>
            </a:endParaRPr>
          </a:p>
        </p:txBody>
      </p:sp>
      <p:sp>
        <p:nvSpPr>
          <p:cNvPr id="5" name="Sous-titre 2">
            <a:extLst>
              <a:ext uri="{FF2B5EF4-FFF2-40B4-BE49-F238E27FC236}">
                <a16:creationId xmlns:a16="http://schemas.microsoft.com/office/drawing/2014/main" id="{98575F91-6361-4440-9A67-9E0FDB856252}"/>
              </a:ext>
            </a:extLst>
          </p:cNvPr>
          <p:cNvSpPr txBox="1">
            <a:spLocks/>
          </p:cNvSpPr>
          <p:nvPr/>
        </p:nvSpPr>
        <p:spPr>
          <a:xfrm>
            <a:off x="3042279" y="2574637"/>
            <a:ext cx="3228175" cy="721360"/>
          </a:xfrm>
          <a:prstGeom prst="rect">
            <a:avLst/>
          </a:prstGeom>
        </p:spPr>
        <p:txBody>
          <a:bodyPr vert="horz" lIns="91440" tIns="45720" rIns="91440" bIns="45720" rtlCol="0">
            <a:no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6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marL="285750" indent="-285750">
              <a:buFont typeface="Arial" pitchFamily="34" charset="0"/>
              <a:buChar char="•"/>
            </a:pPr>
            <a:r>
              <a:rPr lang="fr-FR" sz="3000" b="1" dirty="0">
                <a:latin typeface="Colonna MT" panose="04020805060202030203" pitchFamily="82" charset="0"/>
              </a:rPr>
              <a:t>Les Nâgas</a:t>
            </a:r>
          </a:p>
          <a:p>
            <a:pPr marL="285750" indent="-285750">
              <a:buFont typeface="Arial" pitchFamily="34" charset="0"/>
              <a:buChar char="•"/>
            </a:pPr>
            <a:r>
              <a:rPr lang="fr-FR" sz="3000" b="1" dirty="0">
                <a:latin typeface="Colonna MT" panose="04020805060202030203" pitchFamily="82" charset="0"/>
              </a:rPr>
              <a:t>Les Lamias</a:t>
            </a:r>
          </a:p>
          <a:p>
            <a:pPr marL="285750" indent="-285750">
              <a:buFont typeface="Arial" pitchFamily="34" charset="0"/>
              <a:buChar char="•"/>
            </a:pPr>
            <a:r>
              <a:rPr lang="fr-FR" sz="3000" b="1" dirty="0">
                <a:latin typeface="Colonna MT" panose="04020805060202030203" pitchFamily="82" charset="0"/>
              </a:rPr>
              <a:t>Les Orcs</a:t>
            </a:r>
          </a:p>
          <a:p>
            <a:pPr marL="285750" indent="-285750">
              <a:buFont typeface="Arial" pitchFamily="34" charset="0"/>
              <a:buChar char="•"/>
            </a:pPr>
            <a:r>
              <a:rPr lang="fr-FR" sz="3000" b="1" dirty="0">
                <a:latin typeface="Colonna MT" panose="04020805060202030203" pitchFamily="82" charset="0"/>
              </a:rPr>
              <a:t>Les Gobelins</a:t>
            </a:r>
          </a:p>
          <a:p>
            <a:pPr marL="285750" indent="-285750">
              <a:buFont typeface="Arial" pitchFamily="34" charset="0"/>
              <a:buChar char="•"/>
            </a:pPr>
            <a:r>
              <a:rPr lang="fr-FR" sz="3000" b="1" dirty="0">
                <a:latin typeface="Colonna MT" panose="04020805060202030203" pitchFamily="82" charset="0"/>
              </a:rPr>
              <a:t>Les Trolls</a:t>
            </a:r>
          </a:p>
          <a:p>
            <a:pPr marL="285750" indent="-285750">
              <a:buFont typeface="Arial" pitchFamily="34" charset="0"/>
              <a:buChar char="•"/>
            </a:pPr>
            <a:r>
              <a:rPr lang="fr-FR" sz="3000" b="1" dirty="0">
                <a:latin typeface="Colonna MT" panose="04020805060202030203" pitchFamily="82" charset="0"/>
              </a:rPr>
              <a:t>Les Ogres</a:t>
            </a:r>
          </a:p>
          <a:p>
            <a:pPr marL="285750" indent="-285750">
              <a:buFont typeface="Arial" pitchFamily="34" charset="0"/>
              <a:buChar char="•"/>
            </a:pPr>
            <a:r>
              <a:rPr lang="fr-FR" sz="3000" b="1" dirty="0">
                <a:latin typeface="Colonna MT" panose="04020805060202030203" pitchFamily="82" charset="0"/>
              </a:rPr>
              <a:t>Les Gorgones</a:t>
            </a:r>
          </a:p>
        </p:txBody>
      </p:sp>
      <p:sp>
        <p:nvSpPr>
          <p:cNvPr id="6" name="Sous-titre 2">
            <a:extLst>
              <a:ext uri="{FF2B5EF4-FFF2-40B4-BE49-F238E27FC236}">
                <a16:creationId xmlns:a16="http://schemas.microsoft.com/office/drawing/2014/main" id="{648354D3-39B3-48D6-B3CF-2FE0DD87668B}"/>
              </a:ext>
            </a:extLst>
          </p:cNvPr>
          <p:cNvSpPr txBox="1">
            <a:spLocks/>
          </p:cNvSpPr>
          <p:nvPr/>
        </p:nvSpPr>
        <p:spPr>
          <a:xfrm>
            <a:off x="6003052" y="2582949"/>
            <a:ext cx="3228175" cy="721360"/>
          </a:xfrm>
          <a:prstGeom prst="rect">
            <a:avLst/>
          </a:prstGeom>
        </p:spPr>
        <p:txBody>
          <a:bodyPr vert="horz" lIns="91440" tIns="45720" rIns="91440" bIns="45720" rtlCol="0">
            <a:no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6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marL="285750" indent="-285750">
              <a:buFont typeface="Arial" pitchFamily="34" charset="0"/>
              <a:buChar char="•"/>
            </a:pPr>
            <a:r>
              <a:rPr lang="fr-FR" sz="3000" b="1" dirty="0">
                <a:latin typeface="Colonna MT" panose="04020805060202030203" pitchFamily="82" charset="0"/>
              </a:rPr>
              <a:t>Les Géants</a:t>
            </a:r>
          </a:p>
          <a:p>
            <a:pPr marL="285750" indent="-285750">
              <a:buFont typeface="Arial" pitchFamily="34" charset="0"/>
              <a:buChar char="•"/>
            </a:pPr>
            <a:r>
              <a:rPr lang="fr-FR" sz="3000" b="1" dirty="0">
                <a:latin typeface="Colonna MT" panose="04020805060202030203" pitchFamily="82" charset="0"/>
              </a:rPr>
              <a:t>Les Gnomes</a:t>
            </a:r>
          </a:p>
          <a:p>
            <a:pPr marL="285750" indent="-285750">
              <a:buFont typeface="Arial" pitchFamily="34" charset="0"/>
              <a:buChar char="•"/>
            </a:pPr>
            <a:r>
              <a:rPr lang="fr-FR" sz="3000" b="1" dirty="0">
                <a:latin typeface="Colonna MT" panose="04020805060202030203" pitchFamily="82" charset="0"/>
              </a:rPr>
              <a:t>Les Ombres</a:t>
            </a:r>
          </a:p>
          <a:p>
            <a:pPr marL="285750" indent="-285750">
              <a:buFont typeface="Arial" pitchFamily="34" charset="0"/>
              <a:buChar char="•"/>
            </a:pPr>
            <a:r>
              <a:rPr lang="fr-FR" sz="3000" b="1" dirty="0">
                <a:latin typeface="Colonna MT" panose="04020805060202030203" pitchFamily="82" charset="0"/>
              </a:rPr>
              <a:t>Les Tieffelins</a:t>
            </a:r>
          </a:p>
          <a:p>
            <a:pPr marL="285750" indent="-285750">
              <a:buFont typeface="Arial" pitchFamily="34" charset="0"/>
              <a:buChar char="•"/>
            </a:pPr>
            <a:r>
              <a:rPr lang="fr-FR" sz="3000" b="1" dirty="0">
                <a:latin typeface="Colonna MT" panose="04020805060202030203" pitchFamily="82" charset="0"/>
              </a:rPr>
              <a:t>Les Torkhass</a:t>
            </a:r>
          </a:p>
          <a:p>
            <a:pPr marL="285750" indent="-285750">
              <a:buFont typeface="Arial" pitchFamily="34" charset="0"/>
              <a:buChar char="•"/>
            </a:pPr>
            <a:r>
              <a:rPr lang="fr-FR" sz="3000" b="1" dirty="0">
                <a:latin typeface="Colonna MT" panose="04020805060202030203" pitchFamily="82" charset="0"/>
              </a:rPr>
              <a:t>Les Moqueurs</a:t>
            </a:r>
          </a:p>
          <a:p>
            <a:pPr marL="285750" indent="-285750">
              <a:buFont typeface="Arial" pitchFamily="34" charset="0"/>
              <a:buChar char="•"/>
            </a:pPr>
            <a:r>
              <a:rPr lang="fr-FR" sz="3000" b="1" dirty="0">
                <a:latin typeface="Colonna MT" panose="04020805060202030203" pitchFamily="82" charset="0"/>
              </a:rPr>
              <a:t>Les Harpies</a:t>
            </a:r>
          </a:p>
        </p:txBody>
      </p:sp>
      <p:sp>
        <p:nvSpPr>
          <p:cNvPr id="7" name="Sous-titre 2">
            <a:extLst>
              <a:ext uri="{FF2B5EF4-FFF2-40B4-BE49-F238E27FC236}">
                <a16:creationId xmlns:a16="http://schemas.microsoft.com/office/drawing/2014/main" id="{6AA3E99C-9FB9-4CBE-8418-48D2B1ABB478}"/>
              </a:ext>
            </a:extLst>
          </p:cNvPr>
          <p:cNvSpPr txBox="1">
            <a:spLocks/>
          </p:cNvSpPr>
          <p:nvPr/>
        </p:nvSpPr>
        <p:spPr>
          <a:xfrm>
            <a:off x="8963825" y="2636520"/>
            <a:ext cx="3228175" cy="721360"/>
          </a:xfrm>
          <a:prstGeom prst="rect">
            <a:avLst/>
          </a:prstGeom>
        </p:spPr>
        <p:txBody>
          <a:bodyPr vert="horz" lIns="91440" tIns="45720" rIns="91440" bIns="45720" rtlCol="0">
            <a:no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6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marL="285750" indent="-285750">
              <a:buFont typeface="Arial" pitchFamily="34" charset="0"/>
              <a:buChar char="•"/>
            </a:pPr>
            <a:r>
              <a:rPr lang="fr-FR" sz="3000" b="1" dirty="0">
                <a:latin typeface="Colonna MT" panose="04020805060202030203" pitchFamily="82" charset="0"/>
              </a:rPr>
              <a:t>Les Yelrad</a:t>
            </a:r>
          </a:p>
          <a:p>
            <a:pPr marL="285750" indent="-285750">
              <a:buFont typeface="Arial" pitchFamily="34" charset="0"/>
              <a:buChar char="•"/>
            </a:pPr>
            <a:r>
              <a:rPr lang="fr-FR" sz="3000" b="1" dirty="0">
                <a:latin typeface="Colonna MT" panose="04020805060202030203" pitchFamily="82" charset="0"/>
              </a:rPr>
              <a:t>Les Vampires</a:t>
            </a:r>
          </a:p>
          <a:p>
            <a:pPr marL="285750" indent="-285750">
              <a:buFont typeface="Arial" pitchFamily="34" charset="0"/>
              <a:buChar char="•"/>
            </a:pPr>
            <a:r>
              <a:rPr lang="fr-FR" sz="3000" b="1" dirty="0">
                <a:latin typeface="Colonna MT" panose="04020805060202030203" pitchFamily="82" charset="0"/>
              </a:rPr>
              <a:t>Les Sangs-Purs</a:t>
            </a:r>
          </a:p>
          <a:p>
            <a:pPr marL="285750" indent="-285750">
              <a:buFont typeface="Arial" pitchFamily="34" charset="0"/>
              <a:buChar char="•"/>
            </a:pPr>
            <a:r>
              <a:rPr lang="fr-FR" sz="3000" b="1" dirty="0">
                <a:latin typeface="Colonna MT" panose="04020805060202030203" pitchFamily="82" charset="0"/>
              </a:rPr>
              <a:t>Les Loups-Garou</a:t>
            </a:r>
          </a:p>
          <a:p>
            <a:pPr marL="285750" indent="-285750">
              <a:buFont typeface="Arial" pitchFamily="34" charset="0"/>
              <a:buChar char="•"/>
            </a:pPr>
            <a:r>
              <a:rPr lang="fr-FR" sz="3000" b="1" dirty="0">
                <a:latin typeface="Colonna MT" panose="04020805060202030203" pitchFamily="82" charset="0"/>
              </a:rPr>
              <a:t>Les Iltalar</a:t>
            </a:r>
          </a:p>
          <a:p>
            <a:pPr marL="285750" indent="-285750">
              <a:buFont typeface="Arial" pitchFamily="34" charset="0"/>
              <a:buChar char="•"/>
            </a:pPr>
            <a:r>
              <a:rPr lang="fr-FR" sz="3000" b="1" dirty="0">
                <a:latin typeface="Colonna MT" panose="04020805060202030203" pitchFamily="82" charset="0"/>
              </a:rPr>
              <a:t>Les Arachnéins</a:t>
            </a:r>
          </a:p>
        </p:txBody>
      </p:sp>
    </p:spTree>
    <p:extLst>
      <p:ext uri="{BB962C8B-B14F-4D97-AF65-F5344CB8AC3E}">
        <p14:creationId xmlns:p14="http://schemas.microsoft.com/office/powerpoint/2010/main" val="4228164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lnSpcReduction="10000"/>
          </a:bodyPr>
          <a:lstStyle/>
          <a:p>
            <a:pPr marL="102870"/>
            <a:r>
              <a:rPr lang="fr-FR" b="1" dirty="0"/>
              <a:t>Les Orcs sont un peuple guerrier et clanique qui ressemble à des gobelins mais en bien plus grands et costauds. Ils ont de grandes canines à la mâchoire du bas. Leur peau est verdâtre, Orangée, brunie ou grisâtre. Ils ont de petites oreilles pointues. La divinité supérieure Thariss les a créé lorsque les Vaaleth d’Azéal attaquèrent ses Torkhass.</a:t>
            </a:r>
          </a:p>
          <a:p>
            <a:pPr marL="102870"/>
            <a:r>
              <a:rPr lang="fr-FR" b="1" dirty="0"/>
              <a:t>Les Orcs sont connus pour être un peuple guerrier qui déteste les Leth.</a:t>
            </a:r>
          </a:p>
          <a:p>
            <a:pPr marL="102870"/>
            <a:r>
              <a:rPr lang="fr-FR" b="1" dirty="0"/>
              <a:t>On raconte que les Orcs sont le fruit de l’union entre Thariss et Inkor.</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890" name="Picture 2">
            <a:extLst>
              <a:ext uri="{FF2B5EF4-FFF2-40B4-BE49-F238E27FC236}">
                <a16:creationId xmlns:a16="http://schemas.microsoft.com/office/drawing/2014/main" id="{BD9DF156-9AAD-4357-848B-DB452B574A0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0" y="0"/>
            <a:ext cx="2804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8130" name="Picture 2">
            <a:extLst>
              <a:ext uri="{FF2B5EF4-FFF2-40B4-BE49-F238E27FC236}">
                <a16:creationId xmlns:a16="http://schemas.microsoft.com/office/drawing/2014/main" id="{52772453-CC50-4490-8294-1008C50A08BC}"/>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31" y="-18"/>
            <a:ext cx="2822279" cy="6858018"/>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Orcs</a:t>
            </a:r>
          </a:p>
        </p:txBody>
      </p:sp>
    </p:spTree>
    <p:extLst>
      <p:ext uri="{BB962C8B-B14F-4D97-AF65-F5344CB8AC3E}">
        <p14:creationId xmlns:p14="http://schemas.microsoft.com/office/powerpoint/2010/main" val="1626886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Gobelins sont une espèce ressemblant aux Orcs mais en bien plus petite. Leurs oreilles pointues sont plus longues, leur nez est crochu et long. Ils mesurent entre 1 mètre 30 et 1 mètre 50. Ils ont été créés par Thariss pour apporter une image plus « comique » des Orcs.</a:t>
            </a:r>
          </a:p>
          <a:p>
            <a:pPr marL="102870"/>
            <a:r>
              <a:rPr lang="fr-FR" b="1" dirty="0"/>
              <a:t>Les Gobelin sont les ennemis de toujours des Karim.</a:t>
            </a:r>
          </a:p>
          <a:p>
            <a:pPr marL="102870"/>
            <a:r>
              <a:rPr lang="fr-FR" b="1" dirty="0"/>
              <a:t>Les Gobelins sont réputés pour leur talent de marchandage.</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890" name="Picture 2">
            <a:extLst>
              <a:ext uri="{FF2B5EF4-FFF2-40B4-BE49-F238E27FC236}">
                <a16:creationId xmlns:a16="http://schemas.microsoft.com/office/drawing/2014/main" id="{BD9DF156-9AAD-4357-848B-DB452B574A0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0" y="0"/>
            <a:ext cx="2804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7106" name="Picture 2">
            <a:extLst>
              <a:ext uri="{FF2B5EF4-FFF2-40B4-BE49-F238E27FC236}">
                <a16:creationId xmlns:a16="http://schemas.microsoft.com/office/drawing/2014/main" id="{BF23BEBD-B219-410B-90AE-23A4A00C310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9" y="-17"/>
            <a:ext cx="2819144" cy="6858017"/>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Gobelins</a:t>
            </a:r>
          </a:p>
        </p:txBody>
      </p:sp>
    </p:spTree>
    <p:extLst>
      <p:ext uri="{BB962C8B-B14F-4D97-AF65-F5344CB8AC3E}">
        <p14:creationId xmlns:p14="http://schemas.microsoft.com/office/powerpoint/2010/main" val="3608284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Grands Gobelins sont similaires aux gobelins mais sont plus grands et robustes. Ils vivent en tributs hors des cavernes mais toujours dans les régions montagneuses. Ils ont été créés par Thariss car elle trouvait les Gobelins très ennuyeux.</a:t>
            </a:r>
          </a:p>
          <a:p>
            <a:pPr marL="102870"/>
            <a:r>
              <a:rPr lang="fr-FR" b="1" dirty="0"/>
              <a:t>Les Grands Gobelins sont peu répandus.</a:t>
            </a:r>
          </a:p>
          <a:p>
            <a:pPr marL="102870"/>
            <a:r>
              <a:rPr lang="fr-FR" b="1" dirty="0"/>
              <a:t>Les Grands Gobelins sont parfois considérés comme un mélange entre un </a:t>
            </a:r>
            <a:r>
              <a:rPr lang="fr-FR" b="1" dirty="0" err="1"/>
              <a:t>Orc</a:t>
            </a:r>
            <a:r>
              <a:rPr lang="fr-FR" b="1" dirty="0"/>
              <a:t> et un Gobelin.</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010" name="Picture 2">
            <a:extLst>
              <a:ext uri="{FF2B5EF4-FFF2-40B4-BE49-F238E27FC236}">
                <a16:creationId xmlns:a16="http://schemas.microsoft.com/office/drawing/2014/main" id="{A41B53D9-DA47-4BA7-AC63-C02D25467B6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51850" y="-17"/>
            <a:ext cx="2819143" cy="6858017"/>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0" y="5947685"/>
            <a:ext cx="5635827" cy="776922"/>
          </a:xfrm>
        </p:spPr>
        <p:txBody>
          <a:bodyPr vert="horz" lIns="91440" tIns="45720" rIns="91440" bIns="45720" rtlCol="0" anchor="b">
            <a:normAutofit fontScale="90000"/>
          </a:bodyPr>
          <a:lstStyle/>
          <a:p>
            <a:pPr>
              <a:lnSpc>
                <a:spcPct val="90000"/>
              </a:lnSpc>
            </a:pPr>
            <a:r>
              <a:rPr lang="en-US" sz="4400" b="1" dirty="0">
                <a:solidFill>
                  <a:srgbClr val="FFC000"/>
                </a:solidFill>
              </a:rPr>
              <a:t>Les Grands Gobelins</a:t>
            </a:r>
          </a:p>
        </p:txBody>
      </p:sp>
    </p:spTree>
    <p:extLst>
      <p:ext uri="{BB962C8B-B14F-4D97-AF65-F5344CB8AC3E}">
        <p14:creationId xmlns:p14="http://schemas.microsoft.com/office/powerpoint/2010/main" val="926737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Lutins sont des petits humanoïdes ressemblant à un mélange entre des gobelins et des Gnomes. Ils sont très mal aimés par la plupart des races car les Lutins sont de très grands farceurs et menteurs. Ils ont été créés par Thariss un jour où elle n’arrivait pas à rire.</a:t>
            </a:r>
          </a:p>
          <a:p>
            <a:pPr marL="102870"/>
            <a:r>
              <a:rPr lang="fr-FR" b="1" dirty="0"/>
              <a:t>Les Lutins sont réputés comme d’excellents menteurs.</a:t>
            </a:r>
          </a:p>
          <a:p>
            <a:pPr marL="102870"/>
            <a:r>
              <a:rPr lang="fr-FR" b="1" dirty="0"/>
              <a:t>Les Lutins sont parfois confondus avec des enfants gobelins.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1986" name="Picture 2">
            <a:extLst>
              <a:ext uri="{FF2B5EF4-FFF2-40B4-BE49-F238E27FC236}">
                <a16:creationId xmlns:a16="http://schemas.microsoft.com/office/drawing/2014/main" id="{A380DA43-FADC-4089-9E95-524401C8A238}"/>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51851" y="0"/>
            <a:ext cx="282856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Lutins</a:t>
            </a:r>
            <a:endParaRPr lang="en-US" sz="4400" b="1" dirty="0">
              <a:solidFill>
                <a:srgbClr val="FFC000"/>
              </a:solidFill>
            </a:endParaRPr>
          </a:p>
        </p:txBody>
      </p:sp>
    </p:spTree>
    <p:extLst>
      <p:ext uri="{BB962C8B-B14F-4D97-AF65-F5344CB8AC3E}">
        <p14:creationId xmlns:p14="http://schemas.microsoft.com/office/powerpoint/2010/main" val="2483605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Kobold sont des humanoïdes-Canins qui ne mesurent pas plus de 1 mètre 60. Ils ne vivent que pour se battre. Ils ont été créés par la déesse Thariss qui trouvait qu’il n’y avait pas assez d’actions en Thenesios.</a:t>
            </a:r>
          </a:p>
          <a:p>
            <a:pPr marL="102870"/>
            <a:r>
              <a:rPr lang="fr-FR" b="1" dirty="0"/>
              <a:t>Les Kobold vivent en </a:t>
            </a:r>
            <a:r>
              <a:rPr lang="fr-FR" b="1" dirty="0" err="1"/>
              <a:t>Lutania</a:t>
            </a:r>
            <a:r>
              <a:rPr lang="fr-FR" b="1" dirty="0"/>
              <a:t>.</a:t>
            </a:r>
          </a:p>
          <a:p>
            <a:pPr marL="102870"/>
            <a:r>
              <a:rPr lang="fr-FR" b="1" dirty="0"/>
              <a:t>Les Kobold sont des ennemis des </a:t>
            </a:r>
            <a:r>
              <a:rPr lang="fr-FR" b="1" dirty="0" err="1"/>
              <a:t>Kazrim</a:t>
            </a:r>
            <a:r>
              <a:rPr lang="fr-FR" b="1" dirty="0"/>
              <a:t> depuis toujours.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962" name="Picture 2">
            <a:extLst>
              <a:ext uri="{FF2B5EF4-FFF2-40B4-BE49-F238E27FC236}">
                <a16:creationId xmlns:a16="http://schemas.microsoft.com/office/drawing/2014/main" id="{39847790-9FFE-44B8-9357-E0172E4A3FC6}"/>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50994" y="0"/>
            <a:ext cx="2819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Kobold</a:t>
            </a:r>
          </a:p>
        </p:txBody>
      </p:sp>
    </p:spTree>
    <p:extLst>
      <p:ext uri="{BB962C8B-B14F-4D97-AF65-F5344CB8AC3E}">
        <p14:creationId xmlns:p14="http://schemas.microsoft.com/office/powerpoint/2010/main" val="1872939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Déchus sont une race qui a des attributs similaires aux races Leth, les oreilles pointues et la longévité, mais également aux Tieffelins, les cornes écailleuses. Ils étaient autrefois des </a:t>
            </a:r>
            <a:r>
              <a:rPr lang="fr-FR" b="1" dirty="0" err="1"/>
              <a:t>Umleth</a:t>
            </a:r>
            <a:r>
              <a:rPr lang="fr-FR" b="1" dirty="0"/>
              <a:t> qui tentaient de survivre loin de Thenesios. La divinité Thariss les sauva en changeant leur apparence.</a:t>
            </a:r>
          </a:p>
          <a:p>
            <a:pPr marL="102870"/>
            <a:r>
              <a:rPr lang="fr-FR" b="1" dirty="0"/>
              <a:t>Les Déchus sont presque inconnus sur le continent de Thenesios.</a:t>
            </a:r>
          </a:p>
          <a:p>
            <a:pPr marL="102870"/>
            <a:r>
              <a:rPr lang="fr-FR" b="1" dirty="0"/>
              <a:t>Les Déchus ont une culture qui est un mélange entre celle des humains et celle des </a:t>
            </a:r>
            <a:r>
              <a:rPr lang="fr-FR" b="1" dirty="0" err="1"/>
              <a:t>Umleth</a:t>
            </a:r>
            <a:r>
              <a:rPr lang="fr-FR" b="1" dirty="0"/>
              <a:t>.</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938" name="Picture 2">
            <a:extLst>
              <a:ext uri="{FF2B5EF4-FFF2-40B4-BE49-F238E27FC236}">
                <a16:creationId xmlns:a16="http://schemas.microsoft.com/office/drawing/2014/main" id="{2C7E3A07-8097-47CE-8E82-AED5AB7F925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50995" y="0"/>
            <a:ext cx="2819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Déchus</a:t>
            </a:r>
            <a:endParaRPr lang="en-US" sz="4400" b="1" dirty="0">
              <a:solidFill>
                <a:srgbClr val="FFC000"/>
              </a:solidFill>
            </a:endParaRPr>
          </a:p>
        </p:txBody>
      </p:sp>
    </p:spTree>
    <p:extLst>
      <p:ext uri="{BB962C8B-B14F-4D97-AF65-F5344CB8AC3E}">
        <p14:creationId xmlns:p14="http://schemas.microsoft.com/office/powerpoint/2010/main" val="938101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lnSpcReduction="10000"/>
          </a:bodyPr>
          <a:lstStyle/>
          <a:p>
            <a:pPr marL="102870"/>
            <a:r>
              <a:rPr lang="fr-FR" b="1" dirty="0"/>
              <a:t>Les Epineux sont des êtres capables de charmer n’importe quel individu tout en le dégoutant à la fois. La déesse Thariss voulait créer quelque-chose qui soit à la fois splendide et horrifique. Ils ont une base similaire à un Mille-Pattes et un haut semblable à un humanoïde couvert de ronces et de pétales de fleurs. Son chant est très doux mais sont cri est très stridant.</a:t>
            </a:r>
          </a:p>
          <a:p>
            <a:pPr marL="102870"/>
            <a:r>
              <a:rPr lang="fr-FR" b="1" dirty="0"/>
              <a:t>Les Epineux sont traqués pour leur langue qui, selon certaines histoires, serait très bonne pour entretenir sa voix.</a:t>
            </a:r>
          </a:p>
          <a:p>
            <a:pPr marL="102870"/>
            <a:r>
              <a:rPr lang="fr-FR" b="1" dirty="0"/>
              <a:t>Les Epineux font partis des créatures à la fois intelligentes et primitives.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914" name="Picture 2">
            <a:extLst>
              <a:ext uri="{FF2B5EF4-FFF2-40B4-BE49-F238E27FC236}">
                <a16:creationId xmlns:a16="http://schemas.microsoft.com/office/drawing/2014/main" id="{AC166FB4-1AE0-44E0-B1C7-E20A7220C61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54943" y="0"/>
            <a:ext cx="2812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Epineux</a:t>
            </a:r>
            <a:endParaRPr lang="en-US" sz="4400" b="1" dirty="0">
              <a:solidFill>
                <a:srgbClr val="FFC000"/>
              </a:solidFill>
            </a:endParaRPr>
          </a:p>
        </p:txBody>
      </p:sp>
    </p:spTree>
    <p:extLst>
      <p:ext uri="{BB962C8B-B14F-4D97-AF65-F5344CB8AC3E}">
        <p14:creationId xmlns:p14="http://schemas.microsoft.com/office/powerpoint/2010/main" val="22658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lnSpcReduction="10000"/>
          </a:bodyPr>
          <a:lstStyle/>
          <a:p>
            <a:pPr marL="102870"/>
            <a:r>
              <a:rPr lang="fr-FR" b="1" dirty="0"/>
              <a:t>Les Nymphes sont des êtres féminins qui vivent dans l’eau. Elles sont toutes semblables à de jeunes et jolies femmes à la peau bleutée. Elles ont été créées par la déesse Thariss qui voulait prouver à Miriniel qu’elle aussi était capable de créer des êtres à la fois marins et beaux.</a:t>
            </a:r>
          </a:p>
          <a:p>
            <a:pPr marL="102870"/>
            <a:r>
              <a:rPr lang="fr-FR" b="1" dirty="0"/>
              <a:t>Les Nymphes ne sortent que rarement hors de l’eau et lorsqu’elles le font, c’est pour ramasser des coquillages sur les plages et en faire des colliers.</a:t>
            </a:r>
          </a:p>
          <a:p>
            <a:pPr marL="102870"/>
            <a:r>
              <a:rPr lang="fr-FR" b="1" dirty="0"/>
              <a:t>On raconte que certains héros de légendes sont issus d’un couple Nymphe/Humain ou Nymphe/Leth.</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890" name="Picture 2">
            <a:extLst>
              <a:ext uri="{FF2B5EF4-FFF2-40B4-BE49-F238E27FC236}">
                <a16:creationId xmlns:a16="http://schemas.microsoft.com/office/drawing/2014/main" id="{BD9DF156-9AAD-4357-848B-DB452B574A0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0" y="0"/>
            <a:ext cx="2804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Nymphes</a:t>
            </a:r>
            <a:endParaRPr lang="en-US" sz="4400" b="1" dirty="0">
              <a:solidFill>
                <a:srgbClr val="FFC000"/>
              </a:solidFill>
            </a:endParaRPr>
          </a:p>
        </p:txBody>
      </p:sp>
    </p:spTree>
    <p:extLst>
      <p:ext uri="{BB962C8B-B14F-4D97-AF65-F5344CB8AC3E}">
        <p14:creationId xmlns:p14="http://schemas.microsoft.com/office/powerpoint/2010/main" val="3857861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Nâgas sont des espèces d’hybridations à l’apparence de Serpents avec des bras et une tête reptilienne. Ils ont été créés par Thariss car elle trouvait qu’il n’y avait pas assez de représentants reptiliens.</a:t>
            </a:r>
          </a:p>
          <a:p>
            <a:pPr marL="102870"/>
            <a:r>
              <a:rPr lang="fr-FR" b="1" dirty="0"/>
              <a:t>Les Nâgas sont extrêmement dangereux de par leur poison mais aussi car ils attaquent ce qui n’est pas Nâga.</a:t>
            </a:r>
          </a:p>
          <a:p>
            <a:pPr marL="102870"/>
            <a:r>
              <a:rPr lang="fr-FR" b="1" dirty="0"/>
              <a:t>On chasse le Nâga pour ses écailles qui sont capables de résister aux sorts de la Lithomancie.</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890" name="Picture 2">
            <a:extLst>
              <a:ext uri="{FF2B5EF4-FFF2-40B4-BE49-F238E27FC236}">
                <a16:creationId xmlns:a16="http://schemas.microsoft.com/office/drawing/2014/main" id="{BD9DF156-9AAD-4357-848B-DB452B574A0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0" y="0"/>
            <a:ext cx="2804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0178" name="Picture 2">
            <a:extLst>
              <a:ext uri="{FF2B5EF4-FFF2-40B4-BE49-F238E27FC236}">
                <a16:creationId xmlns:a16="http://schemas.microsoft.com/office/drawing/2014/main" id="{B5DB5FBB-5237-4A10-BAC4-59B53AC12E2B}"/>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63668" y="0"/>
            <a:ext cx="2812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Nâgas</a:t>
            </a:r>
          </a:p>
        </p:txBody>
      </p:sp>
    </p:spTree>
    <p:extLst>
      <p:ext uri="{BB962C8B-B14F-4D97-AF65-F5344CB8AC3E}">
        <p14:creationId xmlns:p14="http://schemas.microsoft.com/office/powerpoint/2010/main" val="4002242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Lamias sont des espèces de d’humanoïdes-</a:t>
            </a:r>
            <a:r>
              <a:rPr lang="fr-FR" b="1" dirty="0" err="1"/>
              <a:t>Gorgonoïdes</a:t>
            </a:r>
            <a:r>
              <a:rPr lang="fr-FR" b="1" dirty="0"/>
              <a:t> ressemblant aux Nâgas de part leur corps à moitié serpent. Ils ont été créés par Thariss pour diversifier les Nâgas et remplis un peu l’île de </a:t>
            </a:r>
            <a:r>
              <a:rPr lang="fr-FR" b="1" dirty="0" err="1"/>
              <a:t>Lynaf</a:t>
            </a:r>
            <a:r>
              <a:rPr lang="fr-FR" b="1" dirty="0"/>
              <a:t>.</a:t>
            </a:r>
          </a:p>
          <a:p>
            <a:pPr marL="102870"/>
            <a:r>
              <a:rPr lang="fr-FR" b="1" dirty="0"/>
              <a:t>Les Lamias ne sont pas spécialement méchants, ils obéissent à leur reine.</a:t>
            </a:r>
          </a:p>
          <a:p>
            <a:pPr marL="102870"/>
            <a:r>
              <a:rPr lang="fr-FR" b="1" dirty="0"/>
              <a:t>On raconte que les Lamias sont liés à la nécromancie.</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890" name="Picture 2">
            <a:extLst>
              <a:ext uri="{FF2B5EF4-FFF2-40B4-BE49-F238E27FC236}">
                <a16:creationId xmlns:a16="http://schemas.microsoft.com/office/drawing/2014/main" id="{BD9DF156-9AAD-4357-848B-DB452B574A0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0" y="0"/>
            <a:ext cx="2804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9154" name="Picture 2">
            <a:extLst>
              <a:ext uri="{FF2B5EF4-FFF2-40B4-BE49-F238E27FC236}">
                <a16:creationId xmlns:a16="http://schemas.microsoft.com/office/drawing/2014/main" id="{B76F7679-5AA9-4BF5-81C6-744D9ECA6D9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12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Lamias</a:t>
            </a:r>
          </a:p>
        </p:txBody>
      </p:sp>
    </p:spTree>
    <p:extLst>
      <p:ext uri="{BB962C8B-B14F-4D97-AF65-F5344CB8AC3E}">
        <p14:creationId xmlns:p14="http://schemas.microsoft.com/office/powerpoint/2010/main" val="2062895921"/>
      </p:ext>
    </p:extLst>
  </p:cSld>
  <p:clrMapOvr>
    <a:masterClrMapping/>
  </p:clrMapOvr>
</p:sld>
</file>

<file path=ppt/theme/theme1.xml><?xml version="1.0" encoding="utf-8"?>
<a:theme xmlns:a="http://schemas.openxmlformats.org/drawingml/2006/main" name="Vue">
  <a:themeElements>
    <a:clrScheme name="Vue">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ue">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ue">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TM03457515[[fn=Vue]]</Template>
  <TotalTime>3651</TotalTime>
  <Words>872</Words>
  <Application>Microsoft Office PowerPoint</Application>
  <PresentationFormat>Grand écran</PresentationFormat>
  <Paragraphs>77</Paragraphs>
  <Slides>11</Slides>
  <Notes>10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11</vt:i4>
      </vt:variant>
    </vt:vector>
  </HeadingPairs>
  <TitlesOfParts>
    <vt:vector size="17" baseType="lpstr">
      <vt:lpstr>Arial</vt:lpstr>
      <vt:lpstr>Calibri</vt:lpstr>
      <vt:lpstr>Century Schoolbook</vt:lpstr>
      <vt:lpstr>Colonna MT</vt:lpstr>
      <vt:lpstr>Wingdings 2</vt:lpstr>
      <vt:lpstr>Vue</vt:lpstr>
      <vt:lpstr>Les Tharissiennes</vt:lpstr>
      <vt:lpstr>Les Grands Gobelins</vt:lpstr>
      <vt:lpstr>Les Lutins</vt:lpstr>
      <vt:lpstr>Les Kobold</vt:lpstr>
      <vt:lpstr>Les Déchus</vt:lpstr>
      <vt:lpstr>Les Epineux</vt:lpstr>
      <vt:lpstr>Les Nymphes</vt:lpstr>
      <vt:lpstr>Les Nâgas</vt:lpstr>
      <vt:lpstr>Les Lamias</vt:lpstr>
      <vt:lpstr>Les Orcs</vt:lpstr>
      <vt:lpstr>Les Gobelins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Races de Thenesios</dc:title>
  <dc:creator>Blackphoenix</dc:creator>
  <cp:lastModifiedBy>Blackphoenix</cp:lastModifiedBy>
  <cp:revision>152</cp:revision>
  <dcterms:created xsi:type="dcterms:W3CDTF">2020-05-18T16:37:42Z</dcterms:created>
  <dcterms:modified xsi:type="dcterms:W3CDTF">2020-06-06T13:00:20Z</dcterms:modified>
</cp:coreProperties>
</file>